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ecb937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ecb937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ecb937f8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ecb937f8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f1a0b30612013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f1a0b30612013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ecb937f8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ecb937f8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ecb937f8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ecb937f8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Boston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394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Basic Economy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Hospitals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Higher Education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Semiconductor</a:t>
            </a:r>
            <a:r>
              <a:rPr lang="en"/>
              <a:t>/Electronic component manufacturing</a:t>
            </a:r>
            <a:endParaRPr/>
          </a:p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4508825" y="1152475"/>
            <a:ext cx="394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Non-</a:t>
            </a:r>
            <a:r>
              <a:rPr b="1" lang="en"/>
              <a:t>Basic Economy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Mike’s Pastry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Roche Brothers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963" y="3137400"/>
            <a:ext cx="2796675" cy="18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4200" y="2749575"/>
            <a:ext cx="2247075" cy="224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4400" y="3521675"/>
            <a:ext cx="2482875" cy="147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Boston 2.0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923875"/>
            <a:ext cx="3999900" cy="20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Basic Economic Activities: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50"/>
              <a:t>Food — Quincy Market in </a:t>
            </a:r>
            <a:r>
              <a:rPr lang="en" sz="1250"/>
              <a:t>Faneuil</a:t>
            </a:r>
            <a:r>
              <a:rPr lang="en" sz="1250"/>
              <a:t> Hall is home to many local food shops and restaurants. It is a major tourist destination, as well as just a fun place to hang out and get food.</a:t>
            </a:r>
            <a:endParaRPr sz="12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50"/>
              <a:t>Colleges — Boston is famous for </a:t>
            </a:r>
            <a:r>
              <a:rPr lang="en" sz="1250"/>
              <a:t>having</a:t>
            </a:r>
            <a:r>
              <a:rPr lang="en" sz="1250"/>
              <a:t> some of the best colleges and universities in the country. Harvard, MIT, BC, and BU are just a few of the top programs in the state with hundreds of smaller more niche colleges as well.</a:t>
            </a:r>
            <a:endParaRPr sz="1250"/>
          </a:p>
        </p:txBody>
      </p:sp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4451400" y="771475"/>
            <a:ext cx="3999900" cy="28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Non-Basic Economic Activities: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74"/>
              <a:t>Boston Sports —- Boston has very strong sport teams is a big part of Boston’s identity. Millions of dollars in ticket </a:t>
            </a:r>
            <a:r>
              <a:rPr lang="en" sz="1174"/>
              <a:t>sales</a:t>
            </a:r>
            <a:r>
              <a:rPr lang="en" sz="1174"/>
              <a:t> are sold every year</a:t>
            </a:r>
            <a:endParaRPr sz="1174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74"/>
              <a:t>Boat Rentals on the Charles —- The Charles River is a river that runs through a lot of Massachusetts with its most iconic strip cutting through Boston. On it, people can rent canoes, kayaks, row boats, sailboats, you name it. You can also take a tour on the famous Boston Duck Tours, which go both on land and on the water.</a:t>
            </a:r>
            <a:endParaRPr sz="1174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8835" y="3562975"/>
            <a:ext cx="2369638" cy="1580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5825" y="0"/>
            <a:ext cx="1468176" cy="14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4475" y="3557250"/>
            <a:ext cx="2369674" cy="158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073" y="3557626"/>
            <a:ext cx="2369675" cy="15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Beijing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5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Basic Economy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Education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○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Universities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○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Peking University — one of the top university in China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Resource and development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○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Medical resources — hospitals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Non-Basic economy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Calibri"/>
              <a:buChar char="●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Malls and restaurants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○"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two of the most flourishing districts in Beijing — Sanli and the International trade center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925" y="3408500"/>
            <a:ext cx="2090600" cy="138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693" y="3157043"/>
            <a:ext cx="2443600" cy="1658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6485" y="3229099"/>
            <a:ext cx="2567350" cy="15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Shanghai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Economic 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Commerce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The retail trade in manufactured consumer goods is trading all the way to whole China and it also export to the world. There is a huge harbour to transport goods.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Transportation</a:t>
            </a:r>
            <a:endParaRPr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</a:t>
            </a:r>
            <a:r>
              <a:rPr lang="en"/>
              <a:t>basic</a:t>
            </a:r>
            <a:r>
              <a:rPr lang="en"/>
              <a:t> Economic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Shopping Mall 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25" y="3047600"/>
            <a:ext cx="2286021" cy="15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8563" y="3022737"/>
            <a:ext cx="2805380" cy="15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3149" y="2977524"/>
            <a:ext cx="2496675" cy="166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Beijing and Boston shared a lot in common in terms of their economies. Both have similar basic economies. Both have higher education as well as hospitals. </a:t>
            </a:r>
            <a:r>
              <a:rPr lang="en"/>
              <a:t>Shanghai was slightly different, as their basic economy revolves mostly around the manufacturing of goods. </a:t>
            </a:r>
            <a:r>
              <a:rPr lang="en"/>
              <a:t>The non-basic economies in all 3 cities were also similar, mostly consisting of shopping and retail.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